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A6111-3E0F-4BC6-B346-8B24CCEBBE9E}" v="12" dt="2019-12-23T15:31:20.073"/>
    <p1510:client id="{196491CD-A68C-406D-928A-FE1642F7ED09}" v="838" dt="2019-12-26T14:49:58.948"/>
    <p1510:client id="{1B06B5E8-A67E-4867-A183-29BE7C6A0D13}" v="2" dt="2019-12-21T21:15:14.050"/>
    <p1510:client id="{6B30F9A2-A7E2-4D7B-BE18-6828E8172804}" v="26" dt="2019-12-27T16:08:35.803"/>
    <p1510:client id="{A9B5435A-9E82-43FF-8570-488722023DA6}" v="212" dt="2019-12-22T19:44:38.818"/>
    <p1510:client id="{B985140C-1F4D-4E9D-A13E-AFDD1D3C249F}" v="338" dt="2019-12-30T12:13:40.280"/>
    <p1510:client id="{E71296DF-D878-4AB7-8C04-38433B773400}" v="5" dt="2019-12-21T21:15:42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30.12.2019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porcupine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opengameart.org/content/cute-platformer-sist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av-library.net/game-sounds?page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a typeface="+mj-lt"/>
                <a:cs typeface="+mj-lt"/>
              </a:rPr>
              <a:t>Игра</a:t>
            </a:r>
            <a:br>
              <a:rPr lang="ru-RU" b="1" dirty="0">
                <a:ea typeface="+mj-lt"/>
                <a:cs typeface="+mj-lt"/>
              </a:rPr>
            </a:br>
            <a:r>
              <a:rPr lang="ru-RU" b="1" dirty="0">
                <a:ea typeface="+mj-lt"/>
                <a:cs typeface="+mj-lt"/>
              </a:rPr>
              <a:t>"</a:t>
            </a:r>
            <a:r>
              <a:rPr lang="ru-RU" b="1" dirty="0" err="1">
                <a:ea typeface="+mj-lt"/>
                <a:cs typeface="+mj-lt"/>
              </a:rPr>
              <a:t>porcupine_jmp</a:t>
            </a:r>
            <a:r>
              <a:rPr lang="ru-RU" b="1" dirty="0">
                <a:ea typeface="+mj-lt"/>
                <a:cs typeface="+mj-lt"/>
              </a:rPr>
              <a:t>"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Выполнила: Васильева Алина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г. Обнинск</a:t>
            </a:r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2019 - 2020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19AB0-10A3-4F48-A775-A126F3E4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75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Идея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7C44F-0BB3-46E6-8357-2FB954F16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54100"/>
            <a:ext cx="4162425" cy="4446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Реализация игры в стиле всем известного "</a:t>
            </a:r>
            <a:r>
              <a:rPr lang="ru-RU" i="1" dirty="0" err="1">
                <a:cs typeface="Calibri"/>
              </a:rPr>
              <a:t>Doodle</a:t>
            </a:r>
            <a:r>
              <a:rPr lang="ru-RU" i="1" dirty="0">
                <a:cs typeface="Calibri"/>
              </a:rPr>
              <a:t> </a:t>
            </a:r>
            <a:r>
              <a:rPr lang="ru-RU" i="1" dirty="0" err="1">
                <a:cs typeface="Calibri"/>
              </a:rPr>
              <a:t>Jump</a:t>
            </a:r>
            <a:r>
              <a:rPr lang="ru-RU" dirty="0">
                <a:cs typeface="Calibri"/>
              </a:rPr>
              <a:t>". </a:t>
            </a:r>
            <a:r>
              <a:rPr lang="ru-RU" dirty="0">
                <a:ea typeface="+mn-lt"/>
                <a:cs typeface="+mn-lt"/>
              </a:rPr>
              <a:t>В </a:t>
            </a:r>
            <a:r>
              <a:rPr lang="ru-RU" b="1" dirty="0">
                <a:latin typeface="Calibri Light"/>
                <a:ea typeface="+mn-lt"/>
                <a:cs typeface="Calibri Light"/>
              </a:rPr>
              <a:t>ней </a:t>
            </a:r>
            <a:r>
              <a:rPr lang="ru-RU" dirty="0">
                <a:ea typeface="+mn-lt"/>
                <a:cs typeface="+mn-lt"/>
              </a:rPr>
              <a:t>необходимо подняться как можно выше по игровой области, постоянно перепрыгивая с одной платформы на другую</a:t>
            </a:r>
            <a:endParaRPr lang="ru-RU"/>
          </a:p>
        </p:txBody>
      </p:sp>
      <p:pic>
        <p:nvPicPr>
          <p:cNvPr id="4" name="Рисунок 4" descr="Изображение выглядит как комната, игр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016EAD7-F361-47CF-9A73-633798E9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22"/>
          <a:stretch/>
        </p:blipFill>
        <p:spPr>
          <a:xfrm>
            <a:off x="4648200" y="476250"/>
            <a:ext cx="7191375" cy="3514727"/>
          </a:xfrm>
          <a:prstGeom prst="rect">
            <a:avLst/>
          </a:prstGeom>
        </p:spPr>
      </p:pic>
      <p:pic>
        <p:nvPicPr>
          <p:cNvPr id="6" name="Рисунок 6" descr="Изображение выглядит как зеленый, бумага, продукт, маленьк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9BD31F-7ACE-42E5-9603-31EFE8F30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65" b="51698"/>
          <a:stretch/>
        </p:blipFill>
        <p:spPr>
          <a:xfrm>
            <a:off x="2352675" y="4286250"/>
            <a:ext cx="7496182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9CB37-4E3B-4AF8-9D49-93D50EE6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260350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Дизайн игры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9DE73-70ED-4C3E-8503-979C946D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711325"/>
            <a:ext cx="3267075" cy="3884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(остальные скрины ещё не готовы)</a:t>
            </a:r>
            <a:endParaRPr lang="ru-RU" dirty="0"/>
          </a:p>
        </p:txBody>
      </p:sp>
      <p:pic>
        <p:nvPicPr>
          <p:cNvPr id="5" name="Рисунок 12" descr="Изображение выглядит как компьютер, стол, монитор, ноутбу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866E4B8-EC37-4E08-9F75-770919B6F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4" t="21066" r="35470" b="5700"/>
          <a:stretch/>
        </p:blipFill>
        <p:spPr>
          <a:xfrm>
            <a:off x="4607593" y="843714"/>
            <a:ext cx="7334012" cy="58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453FA-6149-4F80-BEEF-EE4C7A94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9850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Основные спрайты</a:t>
            </a:r>
            <a:endParaRPr lang="ru-RU" dirty="0"/>
          </a:p>
        </p:txBody>
      </p:sp>
      <p:pic>
        <p:nvPicPr>
          <p:cNvPr id="4" name="Рисунок 4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FEB4428-899D-4168-B44C-6C85A4697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243807"/>
            <a:ext cx="2181225" cy="1552575"/>
          </a:xfrm>
        </p:spPr>
      </p:pic>
      <p:pic>
        <p:nvPicPr>
          <p:cNvPr id="6" name="Рисунок 6" descr="Изображение выглядит как рису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B3C5ED2-53C6-4635-B0F0-E42062C9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271588"/>
            <a:ext cx="2095500" cy="149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BB3A1-D0B4-4B54-A5A7-2662FC6E988A}"/>
              </a:ext>
            </a:extLst>
          </p:cNvPr>
          <p:cNvSpPr txBox="1"/>
          <p:nvPr/>
        </p:nvSpPr>
        <p:spPr>
          <a:xfrm>
            <a:off x="1743075" y="2990850"/>
            <a:ext cx="62293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i="1" u="sng" dirty="0"/>
              <a:t>Дикобраз (</a:t>
            </a:r>
            <a:r>
              <a:rPr lang="ru-RU" sz="2800" i="1" u="sng" dirty="0" err="1"/>
              <a:t>porcupine</a:t>
            </a:r>
            <a:r>
              <a:rPr lang="ru-RU" sz="2800" i="1" u="sng" dirty="0"/>
              <a:t>)</a:t>
            </a:r>
          </a:p>
        </p:txBody>
      </p:sp>
      <p:pic>
        <p:nvPicPr>
          <p:cNvPr id="9" name="Рисунок 9" descr="Изображение выглядит как рисунок, часы, зна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8E9445B-9DAA-4468-8EDA-563D3882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99" y="730247"/>
            <a:ext cx="287655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743C35-5AEF-4E1B-A01C-C0C71649B47A}"/>
              </a:ext>
            </a:extLst>
          </p:cNvPr>
          <p:cNvSpPr txBox="1"/>
          <p:nvPr/>
        </p:nvSpPr>
        <p:spPr>
          <a:xfrm>
            <a:off x="6966729" y="2554317"/>
            <a:ext cx="43434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>
                <a:cs typeface="Calibri"/>
              </a:rPr>
              <a:t>Движущаяся</a:t>
            </a:r>
            <a:r>
              <a:rPr lang="en-US" sz="2800" i="1" u="sng" dirty="0">
                <a:cs typeface="Calibri"/>
              </a:rPr>
              <a:t> </a:t>
            </a:r>
            <a:r>
              <a:rPr lang="en-US" sz="2800" i="1" u="sng">
                <a:cs typeface="Calibri"/>
              </a:rPr>
              <a:t>платформа </a:t>
            </a:r>
          </a:p>
        </p:txBody>
      </p: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D2AB9803-CD55-4116-B503-EB9382432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401" y="3715649"/>
            <a:ext cx="2819400" cy="76200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DF0D908A-FA64-4D84-80D3-2469FBF42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458" y="4811922"/>
            <a:ext cx="2809875" cy="80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96D8B7-0451-4005-A013-CB5DF6DAAD07}"/>
              </a:ext>
            </a:extLst>
          </p:cNvPr>
          <p:cNvSpPr txBox="1"/>
          <p:nvPr/>
        </p:nvSpPr>
        <p:spPr>
          <a:xfrm>
            <a:off x="7986083" y="5721829"/>
            <a:ext cx="4286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>
                <a:cs typeface="Calibri"/>
              </a:rPr>
              <a:t>"Лжеплатформа"</a:t>
            </a:r>
            <a:endParaRPr lang="ru-RU">
              <a:cs typeface="Calibri"/>
            </a:endParaRPr>
          </a:p>
        </p:txBody>
      </p:sp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EBE48F7E-9C34-446F-82A5-C0A81865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60" y="4780651"/>
            <a:ext cx="2181225" cy="647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3BE0A0-F004-4C39-95D4-1266268299AF}"/>
              </a:ext>
            </a:extLst>
          </p:cNvPr>
          <p:cNvSpPr txBox="1"/>
          <p:nvPr/>
        </p:nvSpPr>
        <p:spPr>
          <a:xfrm>
            <a:off x="932192" y="562891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Платформа</a:t>
            </a:r>
            <a:r>
              <a:rPr lang="en-US" sz="2800" i="1" u="sng" dirty="0"/>
              <a:t> </a:t>
            </a:r>
            <a:endParaRPr lang="ru-RU" sz="2800" i="1" u="sng">
              <a:cs typeface="Calibri"/>
            </a:endParaRPr>
          </a:p>
          <a:p>
            <a:endParaRPr lang="en-US" sz="2800" i="1" u="sng">
              <a:cs typeface="Calibri"/>
            </a:endParaRPr>
          </a:p>
        </p:txBody>
      </p:sp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89FF8E0E-22F6-4B85-8B9C-FF6D34B9F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052" y="4452758"/>
            <a:ext cx="1162050" cy="762000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985D67E3-4074-425A-AB87-049A56FD1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691" y="4306469"/>
            <a:ext cx="847725" cy="1123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48F06-A4E6-4B17-8C87-F857CE959A8D}"/>
              </a:ext>
            </a:extLst>
          </p:cNvPr>
          <p:cNvSpPr txBox="1"/>
          <p:nvPr/>
        </p:nvSpPr>
        <p:spPr>
          <a:xfrm>
            <a:off x="4531384" y="5612562"/>
            <a:ext cx="51720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u="sng" err="1"/>
              <a:t>Пружинка</a:t>
            </a:r>
            <a:r>
              <a:rPr lang="en-US" sz="2800" i="1" u="sng" dirty="0"/>
              <a:t> </a:t>
            </a:r>
            <a:endParaRPr lang="en-US" sz="2800" i="1" u="sng" dirty="0">
              <a:cs typeface="Calibri"/>
            </a:endParaRPr>
          </a:p>
          <a:p>
            <a:endParaRPr lang="en-US" sz="2800" i="1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46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D2045-8B2D-45FD-8FAD-C241E241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5575"/>
            <a:ext cx="10515600" cy="1325563"/>
          </a:xfrm>
        </p:spPr>
        <p:txBody>
          <a:bodyPr/>
          <a:lstStyle/>
          <a:p>
            <a:r>
              <a:rPr lang="ru-RU" b="1" dirty="0">
                <a:cs typeface="Calibri Light"/>
              </a:rPr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71EEA-9776-4474-ADA5-D880FEAA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82700"/>
            <a:ext cx="5972175" cy="4437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u="sng" dirty="0">
                <a:ea typeface="+mn-lt"/>
                <a:cs typeface="+mn-lt"/>
              </a:rPr>
              <a:t>Выводы:</a:t>
            </a:r>
            <a:endParaRPr lang="ru-RU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Создана простая игра, что и было основной задачей</a:t>
            </a:r>
            <a:endParaRPr lang="en-US" dirty="0">
              <a:ea typeface="+mn-lt"/>
              <a:cs typeface="+mn-lt"/>
            </a:endParaRPr>
          </a:p>
          <a:p>
            <a:r>
              <a:rPr lang="ru-RU" u="sng" dirty="0">
                <a:ea typeface="+mn-lt"/>
                <a:cs typeface="+mn-lt"/>
              </a:rPr>
              <a:t>Возможности для развития проекта:</a:t>
            </a:r>
            <a:endParaRPr lang="ru-RU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Добавление врагов</a:t>
            </a:r>
          </a:p>
          <a:p>
            <a:pPr marL="514350" indent="-514350">
              <a:buAutoNum type="arabicPeriod"/>
            </a:pPr>
            <a:r>
              <a:rPr lang="ru-RU" dirty="0">
                <a:ea typeface="+mn-lt"/>
                <a:cs typeface="+mn-lt"/>
              </a:rPr>
              <a:t>Сохранение лучших результатов</a:t>
            </a:r>
            <a:endParaRPr lang="ru-RU" dirty="0"/>
          </a:p>
        </p:txBody>
      </p:sp>
      <p:pic>
        <p:nvPicPr>
          <p:cNvPr id="8" name="Рисунок 8" descr="Изображение выглядит как животно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834F58-97AD-4FE6-A496-A14E9FCF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63" y="2400300"/>
            <a:ext cx="2362200" cy="4010025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растени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64EAEE8-E0F7-4E8C-A4F6-0611635B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1914525" y="4086225"/>
            <a:ext cx="2886075" cy="2886075"/>
          </a:xfrm>
          <a:prstGeom prst="rect">
            <a:avLst/>
          </a:prstGeom>
        </p:spPr>
      </p:pic>
      <p:pic>
        <p:nvPicPr>
          <p:cNvPr id="12" name="Рисунок 8" descr="Изображение выглядит как животно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907D169-7CF0-40D0-9D1E-273E2C2E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87" y="285749"/>
            <a:ext cx="22860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47314-7103-4688-B4FA-5D6F917E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53975"/>
            <a:ext cx="10515600" cy="1325563"/>
          </a:xfrm>
        </p:spPr>
        <p:txBody>
          <a:bodyPr/>
          <a:lstStyle/>
          <a:p>
            <a:r>
              <a:rPr lang="ru-RU" b="1">
                <a:cs typeface="Calibri Light"/>
              </a:rPr>
              <a:t>Ресурсы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0B360-99BD-464A-969B-83F3777F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3150"/>
            <a:ext cx="11458575" cy="4094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  <a:hlinkClick r:id="rId2"/>
              </a:rPr>
              <a:t>https://opengameart.org/content/cute-platformer-sisters</a:t>
            </a:r>
            <a:r>
              <a:rPr lang="ru-RU" dirty="0">
                <a:ea typeface="+mn-lt"/>
                <a:cs typeface="+mn-lt"/>
              </a:rPr>
              <a:t> (спрайты)</a:t>
            </a:r>
          </a:p>
          <a:p>
            <a:r>
              <a:rPr lang="ru-RU" dirty="0">
                <a:ea typeface="+mn-lt"/>
                <a:cs typeface="+mn-lt"/>
                <a:hlinkClick r:id="rId3"/>
              </a:rPr>
              <a:t>https://unsplash.com/s/photos/porcupine</a:t>
            </a:r>
            <a:r>
              <a:rPr lang="ru-RU" dirty="0">
                <a:ea typeface="+mn-lt"/>
                <a:cs typeface="+mn-lt"/>
              </a:rPr>
              <a:t> (фото дикобраза)</a:t>
            </a:r>
          </a:p>
          <a:p>
            <a:r>
              <a:rPr lang="ru-RU" dirty="0">
                <a:ea typeface="+mn-lt"/>
                <a:cs typeface="+mn-lt"/>
                <a:hlinkClick r:id="rId4"/>
              </a:rPr>
              <a:t>https://wav-library.net/game-sounds?page2</a:t>
            </a:r>
            <a:r>
              <a:rPr lang="ru-RU" dirty="0">
                <a:ea typeface="+mn-lt"/>
                <a:cs typeface="+mn-lt"/>
              </a:rPr>
              <a:t> (звуковые эффекты)</a:t>
            </a:r>
          </a:p>
          <a:p>
            <a:endParaRPr lang="ru-RU" dirty="0">
              <a:ea typeface="+mn-lt"/>
              <a:cs typeface="+mn-lt"/>
            </a:endParaRPr>
          </a:p>
        </p:txBody>
      </p:sp>
      <p:pic>
        <p:nvPicPr>
          <p:cNvPr id="8" name="Рисунок 8" descr="Изображение выглядит как снимок экрана, черный, монитор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7487D57-AB8F-4AD1-B2FF-11A240921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77" r="69711" b="78427"/>
          <a:stretch/>
        </p:blipFill>
        <p:spPr>
          <a:xfrm>
            <a:off x="2905125" y="3028950"/>
            <a:ext cx="5676903" cy="981085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снимок экрана, фотография, монитор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E57E64E-06DF-4661-8490-93EC738D4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" t="12821" r="69418" b="80244"/>
          <a:stretch/>
        </p:blipFill>
        <p:spPr>
          <a:xfrm>
            <a:off x="875157" y="4276725"/>
            <a:ext cx="9745240" cy="1271021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снимок экрана, монитор, компьютер, экран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2D721C3-522A-4EE5-AA04-099E091F8D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60" t="15918" r="28871" b="74711"/>
          <a:stretch/>
        </p:blipFill>
        <p:spPr>
          <a:xfrm>
            <a:off x="2171700" y="5781675"/>
            <a:ext cx="7143755" cy="6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D3CC9-71E3-4E91-A286-491FB5FD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-73025"/>
            <a:ext cx="10515600" cy="1325563"/>
          </a:xfrm>
        </p:spPr>
        <p:txBody>
          <a:bodyPr/>
          <a:lstStyle/>
          <a:p>
            <a:r>
              <a:rPr lang="ru-RU" b="1">
                <a:cs typeface="Calibri Light"/>
              </a:rPr>
              <a:t>Спасибо за внимание!</a:t>
            </a:r>
          </a:p>
        </p:txBody>
      </p:sp>
      <p:pic>
        <p:nvPicPr>
          <p:cNvPr id="3" name="Рисунок 3" descr="Изображение выглядит как внешний, животное, скала, млекопитающее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07500E4-EFB6-402B-B0D0-7DF068AD5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65" y="1058413"/>
            <a:ext cx="8586848" cy="5522913"/>
          </a:xfrm>
        </p:spPr>
      </p:pic>
    </p:spTree>
    <p:extLst>
      <p:ext uri="{BB962C8B-B14F-4D97-AF65-F5344CB8AC3E}">
        <p14:creationId xmlns:p14="http://schemas.microsoft.com/office/powerpoint/2010/main" val="36037443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Игра "porcupine_jmp"</vt:lpstr>
      <vt:lpstr>Идея</vt:lpstr>
      <vt:lpstr>Дизайн игры </vt:lpstr>
      <vt:lpstr>Основные спрайты</vt:lpstr>
      <vt:lpstr>Заключение</vt:lpstr>
      <vt:lpstr>Ресурсы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414</cp:revision>
  <dcterms:created xsi:type="dcterms:W3CDTF">2012-07-30T23:42:41Z</dcterms:created>
  <dcterms:modified xsi:type="dcterms:W3CDTF">2019-12-30T12:13:44Z</dcterms:modified>
</cp:coreProperties>
</file>